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61" r:id="rId4"/>
    <p:sldId id="262" r:id="rId5"/>
    <p:sldId id="263" r:id="rId6"/>
    <p:sldId id="264" r:id="rId7"/>
    <p:sldId id="265" r:id="rId8"/>
  </p:sldIdLst>
  <p:sldSz cx="12192000" cy="6858000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33CC"/>
    <a:srgbClr val="FF00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2930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8598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8871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919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573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64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4916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209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0592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5830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1445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449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26918" y="477068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CSERD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2"/>
          <a:srcRect r="13773"/>
          <a:stretch/>
        </p:blipFill>
        <p:spPr>
          <a:xfrm>
            <a:off x="5460935" y="1073265"/>
            <a:ext cx="6304146" cy="543555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3"/>
          <a:srcRect r="27489"/>
          <a:stretch/>
        </p:blipFill>
        <p:spPr>
          <a:xfrm>
            <a:off x="740424" y="1073265"/>
            <a:ext cx="4396841" cy="551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28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117960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10" name="Sous-titre 2"/>
          <p:cNvSpPr txBox="1">
            <a:spLocks/>
          </p:cNvSpPr>
          <p:nvPr/>
        </p:nvSpPr>
        <p:spPr>
          <a:xfrm>
            <a:off x="426918" y="334587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CSD Centre de Soins Dentaire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b="21229"/>
          <a:stretch/>
        </p:blipFill>
        <p:spPr>
          <a:xfrm>
            <a:off x="3251278" y="1363013"/>
            <a:ext cx="4080546" cy="2765022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/>
          <a:srcRect l="16394"/>
          <a:stretch/>
        </p:blipFill>
        <p:spPr>
          <a:xfrm>
            <a:off x="174567" y="1936866"/>
            <a:ext cx="2806125" cy="325522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0804" y="1363012"/>
            <a:ext cx="4146891" cy="276502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4178" y="4364182"/>
            <a:ext cx="4163517" cy="235371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51277" y="4364182"/>
            <a:ext cx="4080547" cy="235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52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40476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4" name="Sous-titre 2"/>
          <p:cNvSpPr txBox="1">
            <a:spLocks/>
          </p:cNvSpPr>
          <p:nvPr/>
        </p:nvSpPr>
        <p:spPr>
          <a:xfrm>
            <a:off x="504503" y="243288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CSD Centre de Soins Dentaire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918" y="2033983"/>
            <a:ext cx="2804403" cy="382649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5973" y="1388124"/>
            <a:ext cx="4013886" cy="301198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961" y="1388124"/>
            <a:ext cx="4161706" cy="300952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0069" y="4491343"/>
            <a:ext cx="4641783" cy="230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937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851046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4" name="Sous-titre 2"/>
          <p:cNvSpPr txBox="1">
            <a:spLocks/>
          </p:cNvSpPr>
          <p:nvPr/>
        </p:nvSpPr>
        <p:spPr>
          <a:xfrm>
            <a:off x="496191" y="339276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CSD Centre de Soins Dentaire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1593" y="1820488"/>
            <a:ext cx="4044366" cy="374381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264" y="1820488"/>
            <a:ext cx="4238329" cy="374381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407" y="1820488"/>
            <a:ext cx="2804403" cy="374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787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837384"/>
              </p:ext>
            </p:extLst>
          </p:nvPr>
        </p:nvGraphicFramePr>
        <p:xfrm>
          <a:off x="418407" y="939338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4" name="Sous-titre 2"/>
          <p:cNvSpPr txBox="1">
            <a:spLocks/>
          </p:cNvSpPr>
          <p:nvPr/>
        </p:nvSpPr>
        <p:spPr>
          <a:xfrm>
            <a:off x="418407" y="374765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CSD Centre de Soins Dentaire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852953" y="1824639"/>
            <a:ext cx="4389111" cy="413142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831763" y="2303790"/>
            <a:ext cx="4389112" cy="3173123"/>
          </a:xfrm>
          <a:prstGeom prst="rect">
            <a:avLst/>
          </a:prstGeom>
        </p:spPr>
      </p:pic>
      <p:cxnSp>
        <p:nvCxnSpPr>
          <p:cNvPr id="6" name="Connecteur droit avec flèche 5"/>
          <p:cNvCxnSpPr/>
          <p:nvPr/>
        </p:nvCxnSpPr>
        <p:spPr>
          <a:xfrm flipH="1" flipV="1">
            <a:off x="7639396" y="4056611"/>
            <a:ext cx="1837113" cy="14131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953" y="1695796"/>
            <a:ext cx="3167999" cy="438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996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494333"/>
              </p:ext>
            </p:extLst>
          </p:nvPr>
        </p:nvGraphicFramePr>
        <p:xfrm>
          <a:off x="418407" y="939338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E = Spécificités, Zones difficiles d’accès 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4" name="Sous-titre 2"/>
          <p:cNvSpPr txBox="1">
            <a:spLocks/>
          </p:cNvSpPr>
          <p:nvPr/>
        </p:nvSpPr>
        <p:spPr>
          <a:xfrm>
            <a:off x="418407" y="374765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CSD Centre de Soins Dentaire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00" y="1521918"/>
            <a:ext cx="3167999" cy="3199711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629" y="4276140"/>
            <a:ext cx="3843478" cy="253790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5832" y="4276140"/>
            <a:ext cx="3770738" cy="2537908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6376" y="1509024"/>
            <a:ext cx="3843478" cy="2668902"/>
          </a:xfrm>
          <a:prstGeom prst="rect">
            <a:avLst/>
          </a:prstGeom>
        </p:spPr>
      </p:pic>
      <p:cxnSp>
        <p:nvCxnSpPr>
          <p:cNvPr id="17" name="Connecteur droit avec flèche 16"/>
          <p:cNvCxnSpPr/>
          <p:nvPr/>
        </p:nvCxnSpPr>
        <p:spPr>
          <a:xfrm flipH="1">
            <a:off x="2901719" y="2982173"/>
            <a:ext cx="2551430" cy="15059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8" name="Imag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5832" y="1509024"/>
            <a:ext cx="3770738" cy="2668902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643" y="4971106"/>
            <a:ext cx="3288261" cy="1504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56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494333"/>
              </p:ext>
            </p:extLst>
          </p:nvPr>
        </p:nvGraphicFramePr>
        <p:xfrm>
          <a:off x="418407" y="939338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E = Spécificités, Zones difficiles d’accès 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sp>
        <p:nvSpPr>
          <p:cNvPr id="4" name="Sous-titre 2"/>
          <p:cNvSpPr txBox="1">
            <a:spLocks/>
          </p:cNvSpPr>
          <p:nvPr/>
        </p:nvSpPr>
        <p:spPr>
          <a:xfrm>
            <a:off x="418407" y="374765"/>
            <a:ext cx="11338163" cy="41979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CSD Centre de Soins Dentaire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953" y="1695796"/>
            <a:ext cx="3167999" cy="438911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8018" y="1487224"/>
            <a:ext cx="3764505" cy="253427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6880" y="1487223"/>
            <a:ext cx="3689690" cy="253427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8018" y="4097911"/>
            <a:ext cx="3764505" cy="271256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66880" y="4201127"/>
            <a:ext cx="3689690" cy="250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07001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49</Words>
  <Application>Microsoft Office PowerPoint</Application>
  <PresentationFormat>Grand écran</PresentationFormat>
  <Paragraphs>13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CHRU Montpellier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ALDUDO CARCEL NATHALIE</dc:creator>
  <cp:lastModifiedBy>ALDUDO CARCEL NATHALIE</cp:lastModifiedBy>
  <cp:revision>17</cp:revision>
  <cp:lastPrinted>2025-05-20T08:31:13Z</cp:lastPrinted>
  <dcterms:created xsi:type="dcterms:W3CDTF">2025-05-14T10:32:23Z</dcterms:created>
  <dcterms:modified xsi:type="dcterms:W3CDTF">2025-06-05T12:44:51Z</dcterms:modified>
</cp:coreProperties>
</file>